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84" r:id="rId7"/>
    <p:sldId id="281" r:id="rId8"/>
    <p:sldId id="280" r:id="rId9"/>
    <p:sldId id="282" r:id="rId10"/>
    <p:sldId id="283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0EA94-5B54-4C1B-8E95-F7FF8EFFBB1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F482-5E04-4A47-ABB5-0ACB4D855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1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F482-5E04-4A47-ABB5-0ACB4D8559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опыта работы ГБУ «Государственный архив Республики Татарстан» по популяризации деятельности архива.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4953000" cy="1752600"/>
          </a:xfrm>
        </p:spPr>
        <p:txBody>
          <a:bodyPr/>
          <a:lstStyle/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ШАФИКОВ ИЛЬДАР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  <p:extLst>
      <p:ext uri="{BB962C8B-B14F-4D97-AF65-F5344CB8AC3E}">
        <p14:creationId xmlns:p14="http://schemas.microsoft.com/office/powerpoint/2010/main" val="341715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юного архивиста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2249488"/>
            <a:ext cx="7687733" cy="4324350"/>
          </a:xfrm>
        </p:spPr>
      </p:pic>
    </p:spTree>
    <p:extLst>
      <p:ext uri="{BB962C8B-B14F-4D97-AF65-F5344CB8AC3E}">
        <p14:creationId xmlns:p14="http://schemas.microsoft.com/office/powerpoint/2010/main" val="199230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  <p:extLst>
      <p:ext uri="{BB962C8B-B14F-4D97-AF65-F5344CB8AC3E}">
        <p14:creationId xmlns:p14="http://schemas.microsoft.com/office/powerpoint/2010/main" val="411336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Публикаторская</a:t>
            </a:r>
            <a:r>
              <a:rPr lang="ru-RU" dirty="0" smtClean="0"/>
              <a:t>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552" y="2249488"/>
            <a:ext cx="479089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9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Public history – </a:t>
            </a:r>
            <a:r>
              <a:rPr lang="tt-RU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t-RU" dirty="0" smtClean="0"/>
              <a:t>Восприятие истории (</a:t>
            </a:r>
            <a:r>
              <a:rPr lang="ru-RU" dirty="0" smtClean="0"/>
              <a:t>«потребление истории»</a:t>
            </a:r>
            <a:r>
              <a:rPr lang="tt-RU" dirty="0" smtClean="0"/>
              <a:t>)</a:t>
            </a: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tt-RU" dirty="0" smtClean="0"/>
              <a:t> Совокупност</a:t>
            </a:r>
            <a:r>
              <a:rPr lang="ru-RU" dirty="0" err="1" smtClean="0"/>
              <a:t>ь</a:t>
            </a:r>
            <a:r>
              <a:rPr lang="ru-RU" dirty="0" smtClean="0"/>
              <a:t> инструментов управления и конструирования 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Дисциплина и исследовательское направление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Восприятие «потребление» истории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folk history</a:t>
            </a:r>
            <a:r>
              <a:rPr lang="ru-RU" dirty="0" smtClean="0"/>
              <a:t> (теории заговора, городские легенды и т.д.)</a:t>
            </a:r>
          </a:p>
          <a:p>
            <a:pPr lvl="0"/>
            <a:r>
              <a:rPr lang="ru-RU" dirty="0" smtClean="0"/>
              <a:t>культура памяти (семейные архивы, фотографии, кенотафы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 lvl="0"/>
            <a:r>
              <a:rPr lang="ru-RU" dirty="0" smtClean="0"/>
              <a:t>рецепция (переосмысление)</a:t>
            </a:r>
          </a:p>
          <a:p>
            <a:pPr lvl="0"/>
            <a:r>
              <a:rPr lang="ru-RU" dirty="0" smtClean="0"/>
              <a:t>реконструкция («отражение истории»)</a:t>
            </a:r>
          </a:p>
          <a:p>
            <a:pPr lvl="0"/>
            <a:r>
              <a:rPr lang="tt-RU" dirty="0" smtClean="0"/>
              <a:t>масовая культура (сми, телеведение, кино, музыка, литература и тд.)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Управление и конструирование публичной историей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– мемориальная культура (функция государства в области сохранения исторического наследия: архивы, архитектура, кладбища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– политика памяти (политизация истории, стигматизация «правильного» прошлого: памятники, названия улиц, государственные праздники, учебники)</a:t>
            </a:r>
          </a:p>
          <a:p>
            <a:r>
              <a:rPr lang="ru-RU" dirty="0" smtClean="0"/>
              <a:t>– пропаганда (</a:t>
            </a:r>
            <a:r>
              <a:rPr lang="tt-RU" dirty="0" smtClean="0"/>
              <a:t>сми, телеведение, кино, музыка, литература и тд.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Дисциплина и исследовательское направление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Изучает то как мы помним, знаем и воспринимаем историю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Изучает то как контролируют, то как мы помним, знаем и воспринимаем историю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Выставочная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  <p:extLst>
      <p:ext uri="{BB962C8B-B14F-4D97-AF65-F5344CB8AC3E}">
        <p14:creationId xmlns:p14="http://schemas.microsoft.com/office/powerpoint/2010/main" val="367114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Тарихи</a:t>
            </a:r>
            <a:r>
              <a:rPr lang="ru-RU" dirty="0" smtClean="0"/>
              <a:t> </a:t>
            </a:r>
            <a:r>
              <a:rPr lang="ru-RU" dirty="0" err="1" smtClean="0"/>
              <a:t>Бранч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User\Desktop\материалы для работы\язасы\акыл фабрикасы\public history\17492728_10213000807641538_19119218019711989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185463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Акыл</a:t>
            </a:r>
            <a:r>
              <a:rPr lang="ru-RU" dirty="0" smtClean="0"/>
              <a:t> </a:t>
            </a:r>
            <a:r>
              <a:rPr lang="ru-RU" dirty="0" err="1" smtClean="0"/>
              <a:t>Фабрикасы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User\Desktop\материалы для работы\язасы\акыл фабрикасы\public history\17505245_1505050766171719_919809956850329936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46975" cy="4324350"/>
          </a:xfrm>
          <a:prstGeom prst="rect">
            <a:avLst/>
          </a:prstGeom>
          <a:noFill/>
        </p:spPr>
      </p:pic>
      <p:pic>
        <p:nvPicPr>
          <p:cNvPr id="17411" name="Picture 3" descr="C:\Users\User\Desktop\материалы для работы\язасы\акыл фабрикасы\public history\12417579_1133864653290334_262523646632852285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560587" cy="155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760640" cy="4945038"/>
          </a:xfrm>
        </p:spPr>
      </p:pic>
    </p:spTree>
    <p:extLst>
      <p:ext uri="{BB962C8B-B14F-4D97-AF65-F5344CB8AC3E}">
        <p14:creationId xmlns:p14="http://schemas.microsoft.com/office/powerpoint/2010/main" val="357063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</TotalTime>
  <Words>202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Из опыта работы ГБУ «Государственный архив Республики Татарстан» по популяризации деятельности архива.</vt:lpstr>
      <vt:lpstr>Public history – что это? </vt:lpstr>
      <vt:lpstr>Восприятие «потребление» истории </vt:lpstr>
      <vt:lpstr>Управление и конструирование публичной историей </vt:lpstr>
      <vt:lpstr>Дисциплина и исследовательское направление  </vt:lpstr>
      <vt:lpstr>Выставочная деятельность</vt:lpstr>
      <vt:lpstr>Тарихи Бранч </vt:lpstr>
      <vt:lpstr>Акыл Фабрикасы </vt:lpstr>
      <vt:lpstr>Презентация PowerPoint</vt:lpstr>
      <vt:lpstr>Презентация PowerPoint</vt:lpstr>
      <vt:lpstr>Школа юного архивиста</vt:lpstr>
      <vt:lpstr>Презентация PowerPoint</vt:lpstr>
      <vt:lpstr>Публикаторская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history: что есть в мире, что соседи делают лучше и что интересного есть у нас</dc:title>
  <dc:creator>Ильдар Шафиков</dc:creator>
  <cp:lastModifiedBy>Shestakova</cp:lastModifiedBy>
  <cp:revision>15</cp:revision>
  <dcterms:created xsi:type="dcterms:W3CDTF">2017-03-30T17:56:24Z</dcterms:created>
  <dcterms:modified xsi:type="dcterms:W3CDTF">2018-04-28T07:59:28Z</dcterms:modified>
</cp:coreProperties>
</file>